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00"/>
    <a:srgbClr val="B4C7E7"/>
    <a:srgbClr val="FF0000"/>
    <a:srgbClr val="00B0F0"/>
    <a:srgbClr val="00B050"/>
    <a:srgbClr val="26262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8988" autoAdjust="0"/>
    <p:restoredTop sz="94660"/>
  </p:normalViewPr>
  <p:slideViewPr>
    <p:cSldViewPr snapToGrid="0">
      <p:cViewPr varScale="1">
        <p:scale>
          <a:sx n="87" d="100"/>
          <a:sy n="87" d="100"/>
        </p:scale>
        <p:origin x="346" y="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10821690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9062115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6547545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863330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9889056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62801949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Conteú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6" name="Espaço Reservado para Conteú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8" name="Espaço Reservado para Rodapé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4864647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4" name="Espaço Reservado para Rodapé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62578014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3" name="Espaço Reservado para Rodapé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02846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9568615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6" name="Espaço Reservado para Rodapé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1354291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BAC8F0-D5F0-4A11-8664-A0A6807E27A9}" type="datetimeFigureOut">
              <a:rPr lang="pt-BR" smtClean="0"/>
              <a:t>28/05/2017</a:t>
            </a:fld>
            <a:endParaRPr lang="pt-BR"/>
          </a:p>
        </p:txBody>
      </p:sp>
      <p:sp>
        <p:nvSpPr>
          <p:cNvPr id="5" name="Espaço Reservado para Rodapé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7E694A-9D15-4AE9-9E04-4B602452C837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128301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9" name="Conector: Angulado 58"/>
          <p:cNvCxnSpPr>
            <a:cxnSpLocks/>
          </p:cNvCxnSpPr>
          <p:nvPr/>
        </p:nvCxnSpPr>
        <p:spPr>
          <a:xfrm rot="5400000">
            <a:off x="5772841" y="5125557"/>
            <a:ext cx="1839682" cy="762716"/>
          </a:xfrm>
          <a:prstGeom prst="bentConnector3">
            <a:avLst>
              <a:gd name="adj1" fmla="val 50000"/>
            </a:avLst>
          </a:prstGeom>
          <a:ln w="63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Conector: Angulado 101"/>
          <p:cNvCxnSpPr>
            <a:cxnSpLocks/>
            <a:endCxn id="19" idx="3"/>
          </p:cNvCxnSpPr>
          <p:nvPr/>
        </p:nvCxnSpPr>
        <p:spPr>
          <a:xfrm rot="10800000" flipV="1">
            <a:off x="4281825" y="3822939"/>
            <a:ext cx="1024653" cy="964155"/>
          </a:xfrm>
          <a:prstGeom prst="bentConnector3">
            <a:avLst>
              <a:gd name="adj1" fmla="val 29406"/>
            </a:avLst>
          </a:prstGeom>
          <a:ln w="114300">
            <a:solidFill>
              <a:srgbClr val="26262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0" name="Conector: Angulado 109"/>
          <p:cNvCxnSpPr>
            <a:cxnSpLocks/>
          </p:cNvCxnSpPr>
          <p:nvPr/>
        </p:nvCxnSpPr>
        <p:spPr>
          <a:xfrm>
            <a:off x="6214480" y="3659922"/>
            <a:ext cx="1766702" cy="1365026"/>
          </a:xfrm>
          <a:prstGeom prst="bentConnector3">
            <a:avLst>
              <a:gd name="adj1" fmla="val 2295"/>
            </a:avLst>
          </a:prstGeom>
          <a:ln w="101600">
            <a:solidFill>
              <a:srgbClr val="00B050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Conector: Angulado 83"/>
          <p:cNvCxnSpPr>
            <a:cxnSpLocks/>
            <a:endCxn id="19" idx="1"/>
          </p:cNvCxnSpPr>
          <p:nvPr/>
        </p:nvCxnSpPr>
        <p:spPr>
          <a:xfrm rot="5400000">
            <a:off x="1898988" y="2040938"/>
            <a:ext cx="3619508" cy="1872807"/>
          </a:xfrm>
          <a:prstGeom prst="bentConnector4">
            <a:avLst>
              <a:gd name="adj1" fmla="val 22458"/>
              <a:gd name="adj2" fmla="val 183029"/>
            </a:avLst>
          </a:prstGeom>
          <a:ln w="187325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Retângulo 13"/>
          <p:cNvSpPr/>
          <p:nvPr/>
        </p:nvSpPr>
        <p:spPr>
          <a:xfrm>
            <a:off x="8326587" y="1524582"/>
            <a:ext cx="1509486" cy="89262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Corrente</a:t>
            </a:r>
          </a:p>
          <a:p>
            <a:pPr algn="ctr"/>
            <a:r>
              <a:rPr lang="pt-BR" dirty="0"/>
              <a:t>INA 220</a:t>
            </a:r>
          </a:p>
        </p:txBody>
      </p:sp>
      <p:sp>
        <p:nvSpPr>
          <p:cNvPr id="4" name="Retângulo 3"/>
          <p:cNvSpPr/>
          <p:nvPr/>
        </p:nvSpPr>
        <p:spPr>
          <a:xfrm>
            <a:off x="4801892" y="2424088"/>
            <a:ext cx="2025897" cy="1739199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 err="1"/>
              <a:t>uC</a:t>
            </a:r>
            <a:endParaRPr lang="pt-BR" dirty="0"/>
          </a:p>
          <a:p>
            <a:pPr algn="ctr"/>
            <a:r>
              <a:rPr lang="pt-BR" dirty="0"/>
              <a:t>STM32F4</a:t>
            </a:r>
          </a:p>
        </p:txBody>
      </p:sp>
      <p:sp>
        <p:nvSpPr>
          <p:cNvPr id="5" name="Retângulo 4"/>
          <p:cNvSpPr/>
          <p:nvPr/>
        </p:nvSpPr>
        <p:spPr>
          <a:xfrm>
            <a:off x="5071068" y="722864"/>
            <a:ext cx="1509486" cy="892628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Alimentação</a:t>
            </a:r>
          </a:p>
        </p:txBody>
      </p:sp>
      <p:sp>
        <p:nvSpPr>
          <p:cNvPr id="6" name="Retângulo 5"/>
          <p:cNvSpPr/>
          <p:nvPr/>
        </p:nvSpPr>
        <p:spPr>
          <a:xfrm>
            <a:off x="2673909" y="721271"/>
            <a:ext cx="1509486" cy="892628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Bateria</a:t>
            </a:r>
          </a:p>
          <a:p>
            <a:pPr algn="ctr"/>
            <a:r>
              <a:rPr lang="pt-BR" dirty="0"/>
              <a:t>7,4V</a:t>
            </a:r>
          </a:p>
        </p:txBody>
      </p:sp>
      <p:sp>
        <p:nvSpPr>
          <p:cNvPr id="8" name="Retângulo 7"/>
          <p:cNvSpPr/>
          <p:nvPr/>
        </p:nvSpPr>
        <p:spPr>
          <a:xfrm>
            <a:off x="7828782" y="4282274"/>
            <a:ext cx="1509486" cy="892628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sp>
        <p:nvSpPr>
          <p:cNvPr id="9" name="Retângulo 8"/>
          <p:cNvSpPr/>
          <p:nvPr/>
        </p:nvSpPr>
        <p:spPr>
          <a:xfrm>
            <a:off x="7981182" y="4434674"/>
            <a:ext cx="1509486" cy="892628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sp>
        <p:nvSpPr>
          <p:cNvPr id="10" name="Retângulo 9"/>
          <p:cNvSpPr/>
          <p:nvPr/>
        </p:nvSpPr>
        <p:spPr>
          <a:xfrm>
            <a:off x="8133582" y="4587074"/>
            <a:ext cx="1509486" cy="892628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sp>
        <p:nvSpPr>
          <p:cNvPr id="11" name="Retângulo 10"/>
          <p:cNvSpPr/>
          <p:nvPr/>
        </p:nvSpPr>
        <p:spPr>
          <a:xfrm>
            <a:off x="8285982" y="4739474"/>
            <a:ext cx="1509486" cy="892628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</p:txBody>
      </p:sp>
      <p:sp>
        <p:nvSpPr>
          <p:cNvPr id="12" name="Retângulo 11"/>
          <p:cNvSpPr/>
          <p:nvPr/>
        </p:nvSpPr>
        <p:spPr>
          <a:xfrm>
            <a:off x="8438382" y="4891874"/>
            <a:ext cx="1509486" cy="892628"/>
          </a:xfrm>
          <a:prstGeom prst="rect">
            <a:avLst/>
          </a:prstGeom>
          <a:solidFill>
            <a:schemeClr val="accent2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Motor</a:t>
            </a:r>
          </a:p>
          <a:p>
            <a:pPr algn="ctr"/>
            <a:r>
              <a:rPr lang="pt-BR" dirty="0"/>
              <a:t>x5</a:t>
            </a:r>
          </a:p>
        </p:txBody>
      </p:sp>
      <p:sp>
        <p:nvSpPr>
          <p:cNvPr id="15" name="Retângulo 14"/>
          <p:cNvSpPr/>
          <p:nvPr/>
        </p:nvSpPr>
        <p:spPr>
          <a:xfrm>
            <a:off x="8478987" y="1676982"/>
            <a:ext cx="1509486" cy="89262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Corrente</a:t>
            </a:r>
          </a:p>
          <a:p>
            <a:pPr algn="ctr"/>
            <a:r>
              <a:rPr lang="pt-BR" dirty="0"/>
              <a:t>INA 220</a:t>
            </a:r>
          </a:p>
        </p:txBody>
      </p:sp>
      <p:sp>
        <p:nvSpPr>
          <p:cNvPr id="16" name="Retângulo 15"/>
          <p:cNvSpPr/>
          <p:nvPr/>
        </p:nvSpPr>
        <p:spPr>
          <a:xfrm>
            <a:off x="8631387" y="1829382"/>
            <a:ext cx="1509486" cy="89262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Corrente</a:t>
            </a:r>
          </a:p>
          <a:p>
            <a:pPr algn="ctr"/>
            <a:r>
              <a:rPr lang="pt-BR" dirty="0"/>
              <a:t>INA 220</a:t>
            </a:r>
          </a:p>
        </p:txBody>
      </p:sp>
      <p:sp>
        <p:nvSpPr>
          <p:cNvPr id="17" name="Retângulo 16"/>
          <p:cNvSpPr/>
          <p:nvPr/>
        </p:nvSpPr>
        <p:spPr>
          <a:xfrm>
            <a:off x="8783787" y="1981782"/>
            <a:ext cx="1509486" cy="89262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Corrente</a:t>
            </a:r>
          </a:p>
          <a:p>
            <a:pPr algn="ctr"/>
            <a:r>
              <a:rPr lang="pt-BR" dirty="0"/>
              <a:t>INA 220</a:t>
            </a:r>
          </a:p>
        </p:txBody>
      </p:sp>
      <p:sp>
        <p:nvSpPr>
          <p:cNvPr id="18" name="Retângulo 17"/>
          <p:cNvSpPr/>
          <p:nvPr/>
        </p:nvSpPr>
        <p:spPr>
          <a:xfrm>
            <a:off x="8936187" y="2134182"/>
            <a:ext cx="1509486" cy="892628"/>
          </a:xfrm>
          <a:prstGeom prst="rect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Corrente</a:t>
            </a:r>
          </a:p>
          <a:p>
            <a:pPr algn="ctr"/>
            <a:r>
              <a:rPr lang="pt-BR" dirty="0"/>
              <a:t>INA 220 x5</a:t>
            </a:r>
          </a:p>
        </p:txBody>
      </p:sp>
      <p:sp>
        <p:nvSpPr>
          <p:cNvPr id="19" name="Retângulo 18"/>
          <p:cNvSpPr/>
          <p:nvPr/>
        </p:nvSpPr>
        <p:spPr>
          <a:xfrm>
            <a:off x="2772338" y="4340781"/>
            <a:ext cx="1509486" cy="892628"/>
          </a:xfrm>
          <a:prstGeom prst="rect">
            <a:avLst/>
          </a:prstGeom>
          <a:solidFill>
            <a:schemeClr val="accent3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Módulo de Chute</a:t>
            </a:r>
          </a:p>
        </p:txBody>
      </p:sp>
      <p:sp>
        <p:nvSpPr>
          <p:cNvPr id="20" name="Retângulo 19"/>
          <p:cNvSpPr/>
          <p:nvPr/>
        </p:nvSpPr>
        <p:spPr>
          <a:xfrm>
            <a:off x="5055580" y="5778844"/>
            <a:ext cx="1509486" cy="89262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Sensor Bola</a:t>
            </a:r>
          </a:p>
        </p:txBody>
      </p:sp>
      <p:cxnSp>
        <p:nvCxnSpPr>
          <p:cNvPr id="22" name="Conector reto 21"/>
          <p:cNvCxnSpPr>
            <a:cxnSpLocks/>
            <a:stCxn id="6" idx="3"/>
            <a:endCxn id="5" idx="1"/>
          </p:cNvCxnSpPr>
          <p:nvPr/>
        </p:nvCxnSpPr>
        <p:spPr>
          <a:xfrm>
            <a:off x="4183395" y="1167585"/>
            <a:ext cx="887673" cy="1593"/>
          </a:xfrm>
          <a:prstGeom prst="line">
            <a:avLst/>
          </a:prstGeom>
          <a:ln w="190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Conector: Angulado 26"/>
          <p:cNvCxnSpPr>
            <a:cxnSpLocks/>
            <a:stCxn id="5" idx="3"/>
            <a:endCxn id="14" idx="0"/>
          </p:cNvCxnSpPr>
          <p:nvPr/>
        </p:nvCxnSpPr>
        <p:spPr>
          <a:xfrm>
            <a:off x="6580554" y="1169178"/>
            <a:ext cx="2500776" cy="355404"/>
          </a:xfrm>
          <a:prstGeom prst="bentConnector2">
            <a:avLst/>
          </a:prstGeom>
          <a:ln w="190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5" name="CaixaDeTexto 34"/>
          <p:cNvSpPr txBox="1"/>
          <p:nvPr/>
        </p:nvSpPr>
        <p:spPr>
          <a:xfrm>
            <a:off x="4388497" y="975479"/>
            <a:ext cx="607859" cy="36933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pt-BR" dirty="0"/>
              <a:t>7,4V</a:t>
            </a:r>
          </a:p>
        </p:txBody>
      </p:sp>
      <p:sp>
        <p:nvSpPr>
          <p:cNvPr id="36" name="CaixaDeTexto 35"/>
          <p:cNvSpPr txBox="1"/>
          <p:nvPr/>
        </p:nvSpPr>
        <p:spPr>
          <a:xfrm>
            <a:off x="7468227" y="971691"/>
            <a:ext cx="607859" cy="36933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pt-BR" dirty="0"/>
              <a:t>7,4V</a:t>
            </a:r>
          </a:p>
        </p:txBody>
      </p:sp>
      <p:cxnSp>
        <p:nvCxnSpPr>
          <p:cNvPr id="42" name="Conector: Angulado 41"/>
          <p:cNvCxnSpPr>
            <a:cxnSpLocks/>
          </p:cNvCxnSpPr>
          <p:nvPr/>
        </p:nvCxnSpPr>
        <p:spPr>
          <a:xfrm>
            <a:off x="5825811" y="1872922"/>
            <a:ext cx="2500776" cy="150715"/>
          </a:xfrm>
          <a:prstGeom prst="bentConnector3">
            <a:avLst>
              <a:gd name="adj1" fmla="val 50000"/>
            </a:avLst>
          </a:prstGeom>
          <a:ln w="63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Conector: Angulado 43"/>
          <p:cNvCxnSpPr>
            <a:cxnSpLocks/>
          </p:cNvCxnSpPr>
          <p:nvPr/>
        </p:nvCxnSpPr>
        <p:spPr>
          <a:xfrm rot="10800000" flipV="1">
            <a:off x="2791169" y="2181420"/>
            <a:ext cx="3019154" cy="780338"/>
          </a:xfrm>
          <a:prstGeom prst="bentConnector3">
            <a:avLst>
              <a:gd name="adj1" fmla="val 50000"/>
            </a:avLst>
          </a:prstGeom>
          <a:ln w="63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CaixaDeTexto 51"/>
          <p:cNvSpPr txBox="1"/>
          <p:nvPr/>
        </p:nvSpPr>
        <p:spPr>
          <a:xfrm>
            <a:off x="5910551" y="1838242"/>
            <a:ext cx="607859" cy="369332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/>
          <a:p>
            <a:pPr algn="ctr"/>
            <a:r>
              <a:rPr lang="pt-BR" dirty="0"/>
              <a:t>3,3V</a:t>
            </a:r>
          </a:p>
        </p:txBody>
      </p:sp>
      <p:cxnSp>
        <p:nvCxnSpPr>
          <p:cNvPr id="54" name="Conector: Angulado 53"/>
          <p:cNvCxnSpPr>
            <a:cxnSpLocks/>
            <a:endCxn id="8" idx="1"/>
          </p:cNvCxnSpPr>
          <p:nvPr/>
        </p:nvCxnSpPr>
        <p:spPr>
          <a:xfrm rot="16200000" flipH="1">
            <a:off x="6031891" y="2931697"/>
            <a:ext cx="2839040" cy="754741"/>
          </a:xfrm>
          <a:prstGeom prst="bentConnector2">
            <a:avLst/>
          </a:prstGeom>
          <a:ln w="63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Conector reto 65"/>
          <p:cNvCxnSpPr>
            <a:cxnSpLocks/>
          </p:cNvCxnSpPr>
          <p:nvPr/>
        </p:nvCxnSpPr>
        <p:spPr>
          <a:xfrm>
            <a:off x="252390" y="6355116"/>
            <a:ext cx="583635" cy="0"/>
          </a:xfrm>
          <a:prstGeom prst="line">
            <a:avLst/>
          </a:prstGeom>
          <a:ln w="635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CaixaDeTexto 67"/>
          <p:cNvSpPr txBox="1"/>
          <p:nvPr/>
        </p:nvSpPr>
        <p:spPr>
          <a:xfrm>
            <a:off x="994287" y="6164294"/>
            <a:ext cx="99829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pt-BR" dirty="0"/>
              <a:t>I2C</a:t>
            </a:r>
          </a:p>
        </p:txBody>
      </p:sp>
      <p:cxnSp>
        <p:nvCxnSpPr>
          <p:cNvPr id="45" name="Conector reto 44"/>
          <p:cNvCxnSpPr>
            <a:cxnSpLocks/>
            <a:stCxn id="5" idx="2"/>
            <a:endCxn id="4" idx="0"/>
          </p:cNvCxnSpPr>
          <p:nvPr/>
        </p:nvCxnSpPr>
        <p:spPr>
          <a:xfrm flipH="1">
            <a:off x="5814841" y="1615492"/>
            <a:ext cx="10970" cy="808596"/>
          </a:xfrm>
          <a:prstGeom prst="line">
            <a:avLst/>
          </a:prstGeom>
          <a:ln w="5715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Conector reto 52"/>
          <p:cNvCxnSpPr/>
          <p:nvPr/>
        </p:nvCxnSpPr>
        <p:spPr>
          <a:xfrm>
            <a:off x="252390" y="6682205"/>
            <a:ext cx="583635" cy="0"/>
          </a:xfrm>
          <a:prstGeom prst="line">
            <a:avLst/>
          </a:prstGeom>
          <a:ln w="762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CaixaDeTexto 54"/>
          <p:cNvSpPr txBox="1"/>
          <p:nvPr/>
        </p:nvSpPr>
        <p:spPr>
          <a:xfrm>
            <a:off x="972508" y="6503184"/>
            <a:ext cx="140141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Alimentação</a:t>
            </a:r>
            <a:endParaRPr lang="en-US" dirty="0"/>
          </a:p>
        </p:txBody>
      </p:sp>
      <p:cxnSp>
        <p:nvCxnSpPr>
          <p:cNvPr id="57" name="Conector reto 56"/>
          <p:cNvCxnSpPr/>
          <p:nvPr/>
        </p:nvCxnSpPr>
        <p:spPr>
          <a:xfrm>
            <a:off x="252390" y="6040367"/>
            <a:ext cx="583635" cy="0"/>
          </a:xfrm>
          <a:prstGeom prst="line">
            <a:avLst/>
          </a:prstGeom>
          <a:ln w="76200">
            <a:solidFill>
              <a:srgbClr val="00B0F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CaixaDeTexto 57"/>
          <p:cNvSpPr txBox="1"/>
          <p:nvPr/>
        </p:nvSpPr>
        <p:spPr>
          <a:xfrm>
            <a:off x="994287" y="5830760"/>
            <a:ext cx="8535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SPI</a:t>
            </a:r>
          </a:p>
        </p:txBody>
      </p:sp>
      <p:cxnSp>
        <p:nvCxnSpPr>
          <p:cNvPr id="61" name="Conector reto 60"/>
          <p:cNvCxnSpPr/>
          <p:nvPr/>
        </p:nvCxnSpPr>
        <p:spPr>
          <a:xfrm>
            <a:off x="252390" y="5717980"/>
            <a:ext cx="583635" cy="0"/>
          </a:xfrm>
          <a:prstGeom prst="line">
            <a:avLst/>
          </a:prstGeom>
          <a:ln w="76200">
            <a:solidFill>
              <a:srgbClr val="00B05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2" name="CaixaDeTexto 61"/>
          <p:cNvSpPr txBox="1"/>
          <p:nvPr/>
        </p:nvSpPr>
        <p:spPr>
          <a:xfrm>
            <a:off x="972508" y="5533314"/>
            <a:ext cx="85356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PWM</a:t>
            </a:r>
          </a:p>
        </p:txBody>
      </p:sp>
      <p:cxnSp>
        <p:nvCxnSpPr>
          <p:cNvPr id="64" name="Conector reto 63"/>
          <p:cNvCxnSpPr>
            <a:cxnSpLocks/>
          </p:cNvCxnSpPr>
          <p:nvPr/>
        </p:nvCxnSpPr>
        <p:spPr>
          <a:xfrm>
            <a:off x="252390" y="5369640"/>
            <a:ext cx="583635" cy="0"/>
          </a:xfrm>
          <a:prstGeom prst="line">
            <a:avLst/>
          </a:prstGeom>
          <a:ln w="76200">
            <a:solidFill>
              <a:schemeClr val="tx1">
                <a:lumMod val="85000"/>
                <a:lumOff val="1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2" name="CaixaDeTexto 71"/>
          <p:cNvSpPr txBox="1"/>
          <p:nvPr/>
        </p:nvSpPr>
        <p:spPr>
          <a:xfrm>
            <a:off x="972507" y="5184974"/>
            <a:ext cx="104508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err="1"/>
              <a:t>Pulso</a:t>
            </a:r>
            <a:r>
              <a:rPr lang="en-US" dirty="0"/>
              <a:t> x2</a:t>
            </a:r>
          </a:p>
        </p:txBody>
      </p:sp>
      <p:cxnSp>
        <p:nvCxnSpPr>
          <p:cNvPr id="104" name="Conector reto 103"/>
          <p:cNvCxnSpPr/>
          <p:nvPr/>
        </p:nvCxnSpPr>
        <p:spPr>
          <a:xfrm>
            <a:off x="252390" y="5064840"/>
            <a:ext cx="583635" cy="0"/>
          </a:xfrm>
          <a:prstGeom prst="line">
            <a:avLst/>
          </a:prstGeom>
          <a:ln w="76200">
            <a:solidFill>
              <a:schemeClr val="accent1">
                <a:lumMod val="40000"/>
                <a:lumOff val="6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CaixaDeTexto 107"/>
          <p:cNvSpPr txBox="1"/>
          <p:nvPr/>
        </p:nvSpPr>
        <p:spPr>
          <a:xfrm>
            <a:off x="972507" y="4891874"/>
            <a:ext cx="70070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ADC</a:t>
            </a:r>
          </a:p>
        </p:txBody>
      </p:sp>
      <p:cxnSp>
        <p:nvCxnSpPr>
          <p:cNvPr id="121" name="Conector de Seta Reta 120"/>
          <p:cNvCxnSpPr>
            <a:cxnSpLocks/>
          </p:cNvCxnSpPr>
          <p:nvPr/>
        </p:nvCxnSpPr>
        <p:spPr>
          <a:xfrm>
            <a:off x="3048671" y="3306894"/>
            <a:ext cx="1724551" cy="1"/>
          </a:xfrm>
          <a:prstGeom prst="straightConnector1">
            <a:avLst/>
          </a:prstGeom>
          <a:ln w="50800">
            <a:solidFill>
              <a:srgbClr val="00B0F0"/>
            </a:solidFill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Conector: Angulado 127"/>
          <p:cNvCxnSpPr>
            <a:cxnSpLocks/>
            <a:stCxn id="18" idx="3"/>
          </p:cNvCxnSpPr>
          <p:nvPr/>
        </p:nvCxnSpPr>
        <p:spPr>
          <a:xfrm>
            <a:off x="10445673" y="2580496"/>
            <a:ext cx="152400" cy="1325286"/>
          </a:xfrm>
          <a:prstGeom prst="bentConnector2">
            <a:avLst/>
          </a:prstGeom>
          <a:ln w="190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0" name="Conector: Angulado 129"/>
          <p:cNvCxnSpPr>
            <a:cxnSpLocks/>
            <a:endCxn id="8" idx="0"/>
          </p:cNvCxnSpPr>
          <p:nvPr/>
        </p:nvCxnSpPr>
        <p:spPr>
          <a:xfrm rot="10800000" flipV="1">
            <a:off x="8583525" y="3905782"/>
            <a:ext cx="1846664" cy="376492"/>
          </a:xfrm>
          <a:prstGeom prst="bentConnector2">
            <a:avLst/>
          </a:prstGeom>
          <a:ln w="190500">
            <a:solidFill>
              <a:srgbClr val="FF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4" name="Triângulo isósceles 123"/>
          <p:cNvSpPr/>
          <p:nvPr/>
        </p:nvSpPr>
        <p:spPr>
          <a:xfrm>
            <a:off x="9743281" y="3589358"/>
            <a:ext cx="1641502" cy="632850"/>
          </a:xfrm>
          <a:prstGeom prst="triangle">
            <a:avLst>
              <a:gd name="adj" fmla="val 51240"/>
            </a:avLst>
          </a:prstGeom>
          <a:solidFill>
            <a:schemeClr val="accent4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MSMF</a:t>
            </a:r>
          </a:p>
        </p:txBody>
      </p:sp>
      <p:sp>
        <p:nvSpPr>
          <p:cNvPr id="7" name="Retângulo 6"/>
          <p:cNvSpPr/>
          <p:nvPr/>
        </p:nvSpPr>
        <p:spPr>
          <a:xfrm>
            <a:off x="1567855" y="2847373"/>
            <a:ext cx="1509486" cy="892628"/>
          </a:xfrm>
          <a:prstGeom prst="rect">
            <a:avLst/>
          </a:prstGeom>
          <a:solidFill>
            <a:srgbClr val="7030A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dirty="0"/>
              <a:t>Rádio</a:t>
            </a:r>
          </a:p>
          <a:p>
            <a:pPr algn="ctr"/>
            <a:r>
              <a:rPr lang="pt-BR" dirty="0"/>
              <a:t>NRF24</a:t>
            </a:r>
          </a:p>
        </p:txBody>
      </p:sp>
      <p:cxnSp>
        <p:nvCxnSpPr>
          <p:cNvPr id="87" name="Conector de Seta Reta 86"/>
          <p:cNvCxnSpPr>
            <a:stCxn id="20" idx="0"/>
            <a:endCxn id="4" idx="2"/>
          </p:cNvCxnSpPr>
          <p:nvPr/>
        </p:nvCxnSpPr>
        <p:spPr>
          <a:xfrm flipV="1">
            <a:off x="5810323" y="4163287"/>
            <a:ext cx="4518" cy="1615557"/>
          </a:xfrm>
          <a:prstGeom prst="straightConnector1">
            <a:avLst/>
          </a:prstGeom>
          <a:ln w="76200">
            <a:solidFill>
              <a:srgbClr val="B4C7E7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4" name="Conector: Angulado 93"/>
          <p:cNvCxnSpPr>
            <a:stCxn id="18" idx="2"/>
            <a:endCxn id="4" idx="3"/>
          </p:cNvCxnSpPr>
          <p:nvPr/>
        </p:nvCxnSpPr>
        <p:spPr>
          <a:xfrm rot="5400000">
            <a:off x="8125921" y="1728679"/>
            <a:ext cx="266878" cy="2863141"/>
          </a:xfrm>
          <a:prstGeom prst="bentConnector2">
            <a:avLst/>
          </a:prstGeom>
          <a:ln w="76200">
            <a:solidFill>
              <a:srgbClr val="FFFF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CaixaDeTexto 108"/>
          <p:cNvSpPr txBox="1"/>
          <p:nvPr/>
        </p:nvSpPr>
        <p:spPr>
          <a:xfrm>
            <a:off x="2512088" y="0"/>
            <a:ext cx="713098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Diagrama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de </a:t>
            </a:r>
            <a:r>
              <a:rPr lang="en-US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Blocos</a:t>
            </a:r>
            <a:r>
              <a:rPr lang="en-US" sz="36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da </a:t>
            </a:r>
            <a:r>
              <a:rPr lang="en-US" sz="36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Placa-Mãe</a:t>
            </a:r>
            <a:endParaRPr lang="en-US" sz="36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0" name="Triângulo isósceles 49"/>
          <p:cNvSpPr/>
          <p:nvPr/>
        </p:nvSpPr>
        <p:spPr>
          <a:xfrm>
            <a:off x="9836073" y="3666746"/>
            <a:ext cx="1641502" cy="632850"/>
          </a:xfrm>
          <a:prstGeom prst="triangle">
            <a:avLst>
              <a:gd name="adj" fmla="val 51240"/>
            </a:avLst>
          </a:prstGeom>
          <a:solidFill>
            <a:schemeClr val="accent4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MSMF</a:t>
            </a:r>
          </a:p>
        </p:txBody>
      </p:sp>
      <p:sp>
        <p:nvSpPr>
          <p:cNvPr id="51" name="Triângulo isósceles 50"/>
          <p:cNvSpPr/>
          <p:nvPr/>
        </p:nvSpPr>
        <p:spPr>
          <a:xfrm>
            <a:off x="9942128" y="3725063"/>
            <a:ext cx="1641502" cy="632850"/>
          </a:xfrm>
          <a:prstGeom prst="triangle">
            <a:avLst>
              <a:gd name="adj" fmla="val 51240"/>
            </a:avLst>
          </a:prstGeom>
          <a:solidFill>
            <a:schemeClr val="accent4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MSMF</a:t>
            </a:r>
          </a:p>
        </p:txBody>
      </p:sp>
      <p:sp>
        <p:nvSpPr>
          <p:cNvPr id="56" name="Triângulo isósceles 55"/>
          <p:cNvSpPr/>
          <p:nvPr/>
        </p:nvSpPr>
        <p:spPr>
          <a:xfrm>
            <a:off x="10041235" y="3777602"/>
            <a:ext cx="1641502" cy="632850"/>
          </a:xfrm>
          <a:prstGeom prst="triangle">
            <a:avLst>
              <a:gd name="adj" fmla="val 51240"/>
            </a:avLst>
          </a:prstGeom>
          <a:solidFill>
            <a:schemeClr val="accent4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MSMF</a:t>
            </a:r>
          </a:p>
        </p:txBody>
      </p:sp>
      <p:sp>
        <p:nvSpPr>
          <p:cNvPr id="60" name="Triângulo isósceles 59"/>
          <p:cNvSpPr/>
          <p:nvPr/>
        </p:nvSpPr>
        <p:spPr>
          <a:xfrm>
            <a:off x="10141420" y="3813574"/>
            <a:ext cx="1641502" cy="649417"/>
          </a:xfrm>
          <a:prstGeom prst="triangle">
            <a:avLst>
              <a:gd name="adj" fmla="val 51240"/>
            </a:avLst>
          </a:prstGeom>
          <a:solidFill>
            <a:schemeClr val="accent4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300" dirty="0"/>
              <a:t>MSMF x5</a:t>
            </a:r>
          </a:p>
        </p:txBody>
      </p:sp>
    </p:spTree>
    <p:extLst>
      <p:ext uri="{BB962C8B-B14F-4D97-AF65-F5344CB8AC3E}">
        <p14:creationId xmlns:p14="http://schemas.microsoft.com/office/powerpoint/2010/main" val="1839489202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128</TotalTime>
  <Words>65</Words>
  <Application>Microsoft Office PowerPoint</Application>
  <PresentationFormat>Widescreen</PresentationFormat>
  <Paragraphs>40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4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Luiz Renault</dc:creator>
  <cp:lastModifiedBy>Maths Physis</cp:lastModifiedBy>
  <cp:revision>16</cp:revision>
  <cp:lastPrinted>2017-05-26T21:13:16Z</cp:lastPrinted>
  <dcterms:created xsi:type="dcterms:W3CDTF">2017-05-26T15:19:41Z</dcterms:created>
  <dcterms:modified xsi:type="dcterms:W3CDTF">2017-05-28T15:59:20Z</dcterms:modified>
</cp:coreProperties>
</file>

<file path=docProps/thumbnail.jpeg>
</file>